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0" r:id="rId4"/>
    <p:sldId id="262" r:id="rId5"/>
    <p:sldId id="263" r:id="rId6"/>
    <p:sldId id="270" r:id="rId7"/>
    <p:sldId id="264" r:id="rId8"/>
    <p:sldId id="275" r:id="rId9"/>
    <p:sldId id="265" r:id="rId10"/>
    <p:sldId id="266" r:id="rId11"/>
    <p:sldId id="269" r:id="rId12"/>
    <p:sldId id="272" r:id="rId13"/>
    <p:sldId id="273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28" autoAdjust="0"/>
  </p:normalViewPr>
  <p:slideViewPr>
    <p:cSldViewPr>
      <p:cViewPr varScale="1">
        <p:scale>
          <a:sx n="80" d="100"/>
          <a:sy n="80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EE55E-A126-4389-9A33-A5F175AD323C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15015-26BC-47DE-B5C1-C92A589DD6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015-26BC-47DE-B5C1-C92A589DD6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0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9DF39-8038-4C1D-B5CE-2193D16A82CD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3AE2-4E9F-407D-8453-8C22BF3E48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BF1B0-4D65-4DFC-9F89-6704B511DF6B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A741-B415-4105-B814-FB281102C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19B2-8E31-49CD-9689-9D5F3A683B4E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2CE8-59B8-4B84-9C04-43B6816FE1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C515-3A4F-47E2-8B13-AC68FD4B5E36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39F7-2F6B-442B-9B70-F9ADAD3153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9DF39-8038-4C1D-B5CE-2193D16A82CD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3AE2-4E9F-407D-8453-8C22BF3E4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806363-8600-4EFA-8776-E351CEBC2511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248F26-FD2C-4298-825D-68F921FFE4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68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908720"/>
            <a:ext cx="5400600" cy="16619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Развивающая предметно-пространственная среда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г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руппы «Солнышко»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в</a:t>
            </a:r>
            <a:r>
              <a:rPr lang="ru-RU" sz="16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торая младшая группа</a:t>
            </a: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251520" y="2924944"/>
            <a:ext cx="4896544" cy="14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Подготовили: </a:t>
            </a:r>
          </a:p>
          <a:p>
            <a:pPr algn="just">
              <a:lnSpc>
                <a:spcPts val="25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воспитатель Смирнова С.А.</a:t>
            </a:r>
          </a:p>
          <a:p>
            <a:pPr algn="just">
              <a:lnSpc>
                <a:spcPts val="25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воспитатель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Леонгардт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И.В.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lnSpc>
                <a:spcPts val="3400"/>
              </a:lnSpc>
              <a:buFont typeface="Arial" charset="0"/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467544" y="188640"/>
            <a:ext cx="7128792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МДОУ детский сад «Дельфин» г. п. п.Чистые Боры Костромская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059832" y="4869161"/>
            <a:ext cx="2016224" cy="39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2014-2015 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Игровая зона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9544" y="1412776"/>
            <a:ext cx="4104456" cy="506916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Игровая зона позволяет создать условия для творческой деятельности детей, развивает фантазию, формирует игровые умения, воспитывает дружеские взаимоотношения между детьми. Дети учатся играть в сюжетно-ролевые игры.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1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5237093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Дидактические и настольные игры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DSC01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556792"/>
            <a:ext cx="4606968" cy="3455225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1916832"/>
            <a:ext cx="3096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Развивает развитие речи, воображение, память, внимание, усидчивость.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SC00759"/>
          <p:cNvPicPr>
            <a:picLocks noChangeAspect="1" noChangeArrowheads="1"/>
          </p:cNvPicPr>
          <p:nvPr/>
        </p:nvPicPr>
        <p:blipFill>
          <a:blip r:embed="rId3" cstate="print"/>
          <a:srcRect t="74821"/>
          <a:stretch>
            <a:fillRect/>
          </a:stretch>
        </p:blipFill>
        <p:spPr bwMode="auto">
          <a:xfrm>
            <a:off x="0" y="5181600"/>
            <a:ext cx="5934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Уголок «Безопасность»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DSC01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4354"/>
          <a:stretch>
            <a:fillRect/>
          </a:stretch>
        </p:blipFill>
        <p:spPr>
          <a:xfrm>
            <a:off x="2843808" y="1340767"/>
            <a:ext cx="5842992" cy="3753247"/>
          </a:xfr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1134616"/>
            <a:ext cx="23042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0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этой игровой зоне мы формируем первичные представления о машинах, улице, дороге (для этого используем шитые атрибуты машины).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0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Навыки соблюдения правил дорожного движения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безопасности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улице.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Физкультурный уголок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148064" cy="4824535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В данной зоне формируем у детей физическое развитие. Эта зона расположена в группе. Для обеспечения оздоровительного и развивающего эффекта используем имеющиеся подручные материалы. Изготовлено нетрадиционное оборудование: массажные коврики для стоп, ребристая дорожка, различные мешочки, гантели, наполненные фасолью, гречкой, горохом. Раздаточный материал: султанчики, флажки, ленточки, шнуры, платочки. Развивать координацию движений помогают шитые руками дорожки с изображением следов. Все материалы соответствуют экологическим и гигиеническим требованиям.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SC00779"/>
          <p:cNvPicPr>
            <a:picLocks noChangeAspect="1" noChangeArrowheads="1"/>
          </p:cNvPicPr>
          <p:nvPr/>
        </p:nvPicPr>
        <p:blipFill>
          <a:blip r:embed="rId2" cstate="print"/>
          <a:srcRect r="12032"/>
          <a:stretch>
            <a:fillRect/>
          </a:stretch>
        </p:blipFill>
        <p:spPr bwMode="auto">
          <a:xfrm>
            <a:off x="5118137" y="1340769"/>
            <a:ext cx="4025863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Уголок конструирования»Маленькие строители»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4464496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	В этой игровой зоне дети знакомятся с разными строительными деталями.</a:t>
            </a:r>
          </a:p>
          <a:p>
            <a:pPr lvl="0"/>
            <a:r>
              <a:rPr lang="ru-RU" sz="2000" dirty="0" smtClean="0"/>
              <a:t>Учим детей сооружать элементарные постройки по образцу.</a:t>
            </a:r>
          </a:p>
          <a:p>
            <a:pPr lvl="0"/>
            <a:r>
              <a:rPr lang="ru-RU" sz="2000" dirty="0" smtClean="0"/>
              <a:t>Способствуем развитию пространственных соотношений.</a:t>
            </a:r>
          </a:p>
          <a:p>
            <a:pPr lvl="0"/>
            <a:r>
              <a:rPr lang="ru-RU" sz="2000" dirty="0" smtClean="0"/>
              <a:t>Учим пользоваться дополнительными сюжетными игрушками.</a:t>
            </a:r>
            <a:endParaRPr lang="ru-RU" sz="2000" dirty="0"/>
          </a:p>
        </p:txBody>
      </p:sp>
      <p:pic>
        <p:nvPicPr>
          <p:cNvPr id="5" name="Рисунок 4" descr="DSC01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772816"/>
            <a:ext cx="4139952" cy="31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Уголок природы и экспериментирования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556792"/>
            <a:ext cx="5472608" cy="468052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	Данная зона позволяет расширять кругозор ребенка. Этот уголок помогает научить детей воспринимать красоту природы, привить милосердие и сострадание к растениям и животным, беречь природу. Делаем наблюдения сезонные: с помощью наглядного дерева, знакомим и закрепляем знания детей о ближайшем природном окружении. В уголке природы размещены комнатные растения,  календарь по временам года, яркие иллюстрации, книги о природе, поделки из природного материала.</a:t>
            </a:r>
            <a:endParaRPr lang="ru-RU" sz="2000" dirty="0"/>
          </a:p>
        </p:txBody>
      </p:sp>
      <p:pic>
        <p:nvPicPr>
          <p:cNvPr id="4" name="Рисунок 3" descr="DSC01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67435" y="2281437"/>
            <a:ext cx="5301210" cy="385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1" y="1412776"/>
            <a:ext cx="4932039" cy="3699029"/>
          </a:xfrm>
        </p:spPr>
      </p:pic>
      <p:pic>
        <p:nvPicPr>
          <p:cNvPr id="5" name="Рисунок 4" descr="DSC01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048555" y="1525226"/>
            <a:ext cx="6228187" cy="4131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sz="8000" dirty="0" smtClean="0">
                <a:solidFill>
                  <a:srgbClr val="00B050"/>
                </a:solidFill>
              </a:rPr>
              <a:t>Спасибо</a:t>
            </a:r>
          </a:p>
          <a:p>
            <a:pPr>
              <a:buNone/>
            </a:pPr>
            <a:r>
              <a:rPr lang="ru-RU" sz="8000" dirty="0" smtClean="0">
                <a:solidFill>
                  <a:srgbClr val="00B050"/>
                </a:solidFill>
              </a:rPr>
              <a:t>       за </a:t>
            </a:r>
          </a:p>
          <a:p>
            <a:pPr>
              <a:buNone/>
            </a:pPr>
            <a:r>
              <a:rPr lang="ru-RU" sz="8000" dirty="0" smtClean="0">
                <a:solidFill>
                  <a:srgbClr val="00B050"/>
                </a:solidFill>
              </a:rPr>
              <a:t>внимание!!!!</a:t>
            </a:r>
            <a:endParaRPr lang="ru-RU" sz="80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картинка солныш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1552" y="-171400"/>
            <a:ext cx="403244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солныш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625" y="0"/>
            <a:ext cx="3384375" cy="3384375"/>
          </a:xfrm>
          <a:prstGeom prst="rect">
            <a:avLst/>
          </a:prstGeom>
        </p:spPr>
      </p:pic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-180528" y="332656"/>
            <a:ext cx="7056784" cy="5832648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воспитатели МДОУ уделяем особое внимание развивающей среде, эстетическому оформлению 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помещений, поскольку это играет большую роль в формировании личностных качеств дошкольника.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	Ребёнок находится в детском саду весь день и окружающая обстановка должна радовать его, способствовать пробуждению положительных эмоций и воспитанию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7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204864"/>
            <a:ext cx="4716016" cy="4653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86409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Сенсомоторный уголок «Мир под рукой»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060848"/>
            <a:ext cx="4501008" cy="4536504"/>
          </a:xfrm>
        </p:spPr>
        <p:txBody>
          <a:bodyPr/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Составляет фундамент общего умственного развития ребенка. Оно необходимо для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успешного обучения ребенка.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Совершенствует все виды восприятия (осязание, зрение, слух).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Дети здесь обследуют предметы, выделяют их цвет, величину,    форму.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зона необходимая составляющая в воспитательном процессе ребенка. Именно сенсорное развитие: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Уголок «Творческая мастерская»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35280" cy="180020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Это игровая зона, дети самостоятельно рисуют, делают поделки. Развиваем в детях художественный вкус. Наполнение уголка производится в зависимости от интересов детей.</a:t>
            </a:r>
          </a:p>
          <a:p>
            <a:endParaRPr lang="ru-RU" dirty="0"/>
          </a:p>
        </p:txBody>
      </p:sp>
      <p:pic>
        <p:nvPicPr>
          <p:cNvPr id="4" name="Рисунок 3" descr="DSC01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74994"/>
            <a:ext cx="4644008" cy="3483006"/>
          </a:xfrm>
          <a:prstGeom prst="rect">
            <a:avLst/>
          </a:prstGeom>
        </p:spPr>
      </p:pic>
      <p:pic>
        <p:nvPicPr>
          <p:cNvPr id="5" name="Рисунок 4" descr="DSC01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3356992"/>
            <a:ext cx="4572000" cy="3501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Уголок «Здравствуй книжка»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506916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уголке «Здравствуй книжка» приобщаем детей к рассматриванию рисунков в книгах, побуждаем называть знакомые предметы, развивать речь у детей. Все книги и иллюстрации обновляются, новые книги выставляются в соответствии с программой.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0777.JPG"/>
          <p:cNvPicPr>
            <a:picLocks noChangeAspect="1"/>
          </p:cNvPicPr>
          <p:nvPr/>
        </p:nvPicPr>
        <p:blipFill>
          <a:blip r:embed="rId2" cstate="print"/>
          <a:srcRect l="9155"/>
          <a:stretch>
            <a:fillRect/>
          </a:stretch>
        </p:blipFill>
        <p:spPr>
          <a:xfrm>
            <a:off x="0" y="1808649"/>
            <a:ext cx="4320480" cy="5049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Музыкальный уголок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600200"/>
            <a:ext cx="3995936" cy="49251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зона способствует формированию интереса к музыке, знакомит с музыкальными инструментами.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0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936436" cy="2952327"/>
          </a:xfrm>
          <a:prstGeom prst="rect">
            <a:avLst/>
          </a:prstGeom>
        </p:spPr>
      </p:pic>
      <p:pic>
        <p:nvPicPr>
          <p:cNvPr id="5" name="Рисунок 4" descr="DSC01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60033"/>
            <a:ext cx="5148064" cy="2697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Театрализованный уголок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4906888" cy="182879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Театр - это волшебный край,</a:t>
            </a:r>
          </a:p>
          <a:p>
            <a:pPr>
              <a:buNone/>
            </a:pPr>
            <a:r>
              <a:rPr lang="ru-RU" sz="2400" dirty="0" smtClean="0"/>
              <a:t>в котором ребенок радуется,</a:t>
            </a:r>
          </a:p>
          <a:p>
            <a:pPr>
              <a:buNone/>
            </a:pPr>
            <a:r>
              <a:rPr lang="ru-RU" sz="2400" dirty="0" smtClean="0"/>
              <a:t>играя, а в игре он познает мир!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01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996952"/>
            <a:ext cx="5148063" cy="3861047"/>
          </a:xfrm>
          <a:prstGeom prst="rect">
            <a:avLst/>
          </a:prstGeom>
        </p:spPr>
      </p:pic>
      <p:pic>
        <p:nvPicPr>
          <p:cNvPr id="5" name="Рисунок 4" descr="DSC01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92462" y="2006462"/>
            <a:ext cx="5544615" cy="4158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Уголок «Ряженье»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9"/>
            <a:ext cx="8964488" cy="208823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	</a:t>
            </a:r>
            <a:r>
              <a:rPr lang="ru-RU" sz="2400" dirty="0" smtClean="0"/>
              <a:t>Уголок «Ряженье» - это любимая игровая зона детей. Они могут себя почувствовать в роли взрослый и разных театральных персонажей, примеряя одежду и любуясь на своё отражение в зеркале. У детей создаётся бодрое, радостное настроение, желание спокойно и самостоятельно играть.</a:t>
            </a:r>
            <a:r>
              <a:rPr lang="ru-RU" sz="2800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DSC01090.JPG"/>
          <p:cNvPicPr>
            <a:picLocks noChangeAspect="1"/>
          </p:cNvPicPr>
          <p:nvPr/>
        </p:nvPicPr>
        <p:blipFill rotWithShape="1">
          <a:blip r:embed="rId2" cstate="print"/>
          <a:srcRect l="6203" r="47281"/>
          <a:stretch/>
        </p:blipFill>
        <p:spPr>
          <a:xfrm>
            <a:off x="6820881" y="3068960"/>
            <a:ext cx="2160240" cy="3483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Нравственно – патриотический уголок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851920" cy="4781128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В уголке представлены элементы государственной символики Российской Федерации.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108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175448" y="1534551"/>
            <a:ext cx="4968552" cy="5323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188</Words>
  <Application>Microsoft Office PowerPoint</Application>
  <PresentationFormat>Экран (4:3)</PresentationFormat>
  <Paragraphs>51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Тема6</vt:lpstr>
      <vt:lpstr>Презентация PowerPoint</vt:lpstr>
      <vt:lpstr>Презентация PowerPoint</vt:lpstr>
      <vt:lpstr> Сенсомоторный уголок «Мир под рукой» </vt:lpstr>
      <vt:lpstr>Уголок «Творческая мастерская»</vt:lpstr>
      <vt:lpstr>Уголок «Здравствуй книжка»</vt:lpstr>
      <vt:lpstr>Музыкальный уголок</vt:lpstr>
      <vt:lpstr>Театрализованный уголок</vt:lpstr>
      <vt:lpstr>Уголок «Ряженье»</vt:lpstr>
      <vt:lpstr>Нравственно – патриотический уголок</vt:lpstr>
      <vt:lpstr>Игровая зона</vt:lpstr>
      <vt:lpstr>Дидактические и настольные игры</vt:lpstr>
      <vt:lpstr>Уголок «Безопасность»</vt:lpstr>
      <vt:lpstr>Физкультурный уголок</vt:lpstr>
      <vt:lpstr>Уголок конструирования»Маленькие строители»</vt:lpstr>
      <vt:lpstr>Уголок природы и экспериментирования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22</cp:revision>
  <dcterms:created xsi:type="dcterms:W3CDTF">2015-03-29T11:58:13Z</dcterms:created>
  <dcterms:modified xsi:type="dcterms:W3CDTF">2018-03-14T18:21:28Z</dcterms:modified>
</cp:coreProperties>
</file>